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2" r:id="rId6"/>
    <p:sldId id="271" r:id="rId7"/>
    <p:sldId id="261" r:id="rId8"/>
    <p:sldId id="260" r:id="rId9"/>
    <p:sldId id="264" r:id="rId10"/>
    <p:sldId id="265" r:id="rId11"/>
    <p:sldId id="266" r:id="rId12"/>
    <p:sldId id="263" r:id="rId13"/>
    <p:sldId id="262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245"/>
  </p:normalViewPr>
  <p:slideViewPr>
    <p:cSldViewPr snapToGrid="0" snapToObjects="1">
      <p:cViewPr varScale="1">
        <p:scale>
          <a:sx n="94" d="100"/>
          <a:sy n="94" d="100"/>
        </p:scale>
        <p:origin x="21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media/media7.MOV>
</file>

<file path=ppt/media/media8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87EC0-DDAA-FC19-240E-88B61EBC9A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4F3242-7225-4E48-7006-B64CFCA9B4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3A832-9A62-7CDA-92E8-3DFD5ED84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81C4F-901D-60AB-BBA9-1438CEAF9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632C4-6DAE-4EB1-C5E6-6C24E039B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45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6AAC5-5A2A-52AB-F191-3FD1A351E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0A54EE-3C2A-F598-E215-F355A39B30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5A4C9-9EB0-E203-A3D4-12A6139C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C67AD-AE81-6082-A675-1885E2BF2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5A100-CBAE-2941-10D2-40E133C4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331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C0800A-7610-7485-2BD8-221BB9E6DC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BBC30C-08C7-3DB5-5E19-3EE520646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FCAD7-CB92-7B1A-9C99-E719B9CC7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4FD5B-02B2-F939-8F44-B707C4C39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7367D-9B90-4EBF-191B-7B5E7FC15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685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02E52-6858-7DBC-7DAB-0DFC6E852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16EB0-50AD-E725-2CE8-C432037377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CC379-46AC-E9ED-6C94-CE2036EE8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22DAC-1A92-014A-9F6D-BA51BC373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771D8-457E-1667-D0F8-D19B90384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6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C27AD-0D37-EA30-9574-02C7C0D05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3A766-5C50-D61A-ECC5-DFE26CB7A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88A10-A185-56EA-1493-7CC77B347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24FF0-2BBE-A021-46AF-EDC2A724B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91D35-6C60-2EF0-0E7F-E8888340D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52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A3EBC-7B58-98CF-DD47-31917E5A0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3AEA8-00F5-F3F6-74A3-CBC317F582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E9EB4-82E1-1B31-1F53-DCC07801E3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7846A2-FAE0-35B0-98EC-B2470C7F9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A38CE2-622F-7D36-702A-DAF5946A4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8E9DC2-B036-2955-E9DD-F6719476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5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8BF47-2D61-B22F-4ABB-AB40F7071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5969F-2216-FE45-571D-539118253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4B2688-B384-92FB-B02A-179DF9F62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9C41D-1DAF-6848-F77E-0288B0866B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C40239-C5D8-7481-6905-9C84F60E25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F4A2E5-487B-BDDA-5F94-89F7B90C3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7B49C2-3D4D-ED28-CAE0-62422A74D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D3630C-8CB6-8EE2-6041-9551A8659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106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0EEE8-F3B6-F596-3B0D-84D7B9E13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BB325-2780-1C66-584A-F9BD6FD01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63181D-6E97-49C6-7627-F733A53B3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B42F0-34BA-98A8-842E-578B9F32B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13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C3D4CF-EC76-22C7-21B9-7E80C05B6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886E00-8542-D8EF-4CDE-878B23F19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137809-7C4C-F0D7-D1CD-9C3E783F9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204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9544F-A32A-5C9D-A2D8-6187E0CC2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566D6-B15B-4569-70C4-9108B8E62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DFEBAA-1BC3-3B0A-09B6-8EBABF4C45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31F0D-342D-58A4-1189-38B439C07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315640-35EE-2868-278B-147295BA0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D09344-DA47-BC15-ABFC-61ACF5D46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59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650E-BC42-981E-4B56-F20F54A62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038191-89B1-A1BA-4A99-7DABA3D1EB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DDF49C-F86F-EF7E-8163-9188CAD238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CCB1A7-1F4E-3C7B-6409-BA2DDE038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CE20E-D0A7-1D15-AE84-CBFE32948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9273F8-24B3-95D2-A1AD-02130541F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8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FFEE18-6A40-B4AA-2899-167D76FB6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95FFA4-0C91-FA0D-483B-90A519304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50A83-DF3A-9FD2-2B7D-49A28F8248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C125A-7428-C046-85FA-2B02DA811A34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EE6DF-9CC9-2C90-0F18-1E4ED09593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CD1FE-EF90-B9CB-921B-11136155F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2C8A8-DF7E-AA41-9711-BF9399065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55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OV"/><Relationship Id="rId1" Type="http://schemas.microsoft.com/office/2007/relationships/media" Target="../media/media6.MOV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OV"/><Relationship Id="rId1" Type="http://schemas.microsoft.com/office/2007/relationships/media" Target="../media/media7.MOV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OV"/><Relationship Id="rId1" Type="http://schemas.microsoft.com/office/2007/relationships/media" Target="../media/media8.MOV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4917C-AD1C-DC70-B2C9-9DB6010A6F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Cellular Modeling V1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A1E43-845D-DAD8-DA50-06991507BB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Daniel Chen</a:t>
            </a:r>
          </a:p>
        </p:txBody>
      </p:sp>
    </p:spTree>
    <p:extLst>
      <p:ext uri="{BB962C8B-B14F-4D97-AF65-F5344CB8AC3E}">
        <p14:creationId xmlns:p14="http://schemas.microsoft.com/office/powerpoint/2010/main" val="2786984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E2CE8-DB19-6941-5898-73C4EDEF6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random movement but one direction</a:t>
            </a:r>
          </a:p>
        </p:txBody>
      </p:sp>
      <p:pic>
        <p:nvPicPr>
          <p:cNvPr id="4" name="IMG_6059.MOV" descr="IMG_6059.MOV">
            <a:hlinkClick r:id="" action="ppaction://media"/>
            <a:extLst>
              <a:ext uri="{FF2B5EF4-FFF2-40B4-BE49-F238E27FC236}">
                <a16:creationId xmlns:a16="http://schemas.microsoft.com/office/drawing/2014/main" id="{8A04B2E3-A3B2-DDA4-E9CD-D1E6380BA75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8" y="1825625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69688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8A64C-FA98-AB76-7F59-B7BC11070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More videos basically I moved away from this because the cells were not developing any smart behaviors they were just by random chance</a:t>
            </a:r>
          </a:p>
        </p:txBody>
      </p:sp>
      <p:pic>
        <p:nvPicPr>
          <p:cNvPr id="4" name="IMG_6062.MOV" descr="IMG_6062.MOV">
            <a:hlinkClick r:id="" action="ppaction://media"/>
            <a:extLst>
              <a:ext uri="{FF2B5EF4-FFF2-40B4-BE49-F238E27FC236}">
                <a16:creationId xmlns:a16="http://schemas.microsoft.com/office/drawing/2014/main" id="{7447C9FF-0A7B-0285-5A74-04BFEABD76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8" y="1825625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3089999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7C2C0-709D-1693-ACB9-33E84E9C9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videos of the same thing</a:t>
            </a:r>
          </a:p>
        </p:txBody>
      </p:sp>
      <p:pic>
        <p:nvPicPr>
          <p:cNvPr id="4" name="IMG_6065.MOV" descr="IMG_6065.MOV">
            <a:hlinkClick r:id="" action="ppaction://media"/>
            <a:extLst>
              <a:ext uri="{FF2B5EF4-FFF2-40B4-BE49-F238E27FC236}">
                <a16:creationId xmlns:a16="http://schemas.microsoft.com/office/drawing/2014/main" id="{DDF342FA-D907-DFE7-FA8C-F7E303861E8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8" y="1825625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2129275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8FCC4-AEC6-8145-5A40-257B88FE6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showed the larger patch of food but the same overall theme is present here</a:t>
            </a:r>
          </a:p>
        </p:txBody>
      </p:sp>
      <p:pic>
        <p:nvPicPr>
          <p:cNvPr id="4" name="IMG_6068.MOV" descr="IMG_6068.MOV">
            <a:hlinkClick r:id="" action="ppaction://media"/>
            <a:extLst>
              <a:ext uri="{FF2B5EF4-FFF2-40B4-BE49-F238E27FC236}">
                <a16:creationId xmlns:a16="http://schemas.microsoft.com/office/drawing/2014/main" id="{399A2EB8-4068-63F4-1F89-82C30144118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8" y="1825625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32248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7C306-8689-DB26-4A43-61D1BA900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Here’s an example of where mutation allows the cells to move horizontally and you can see wave-like patterns appear this pattern is the few that allows cells not horizontal to start reproducing</a:t>
            </a:r>
          </a:p>
        </p:txBody>
      </p:sp>
      <p:pic>
        <p:nvPicPr>
          <p:cNvPr id="4" name="IMG_6071.MOV" descr="IMG_6071.MOV">
            <a:hlinkClick r:id="" action="ppaction://media"/>
            <a:extLst>
              <a:ext uri="{FF2B5EF4-FFF2-40B4-BE49-F238E27FC236}">
                <a16:creationId xmlns:a16="http://schemas.microsoft.com/office/drawing/2014/main" id="{B8A8E5F2-704E-DD09-E66F-2086D27A76F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8" y="1825625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247104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D5AD-FCCF-0757-A9B2-06C3EB10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These are population dynamics where the y-axis is the number of cells and the x-axis is the number of rounds which can be thought of as time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D1DA56-52CB-3AF0-ECA9-F04F88C71A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8773" y="1825625"/>
            <a:ext cx="8814453" cy="4351338"/>
          </a:xfrm>
        </p:spPr>
      </p:pic>
    </p:spTree>
    <p:extLst>
      <p:ext uri="{BB962C8B-B14F-4D97-AF65-F5344CB8AC3E}">
        <p14:creationId xmlns:p14="http://schemas.microsoft.com/office/powerpoint/2010/main" val="3758459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F5B36-7333-3AE2-BA07-9EACABF58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more complex population dynamic representing boom and bust like cycles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7D83A1-7291-8748-5D94-2B40F8C730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0365" y="1825625"/>
            <a:ext cx="8871270" cy="4351338"/>
          </a:xfrm>
        </p:spPr>
      </p:pic>
    </p:spTree>
    <p:extLst>
      <p:ext uri="{BB962C8B-B14F-4D97-AF65-F5344CB8AC3E}">
        <p14:creationId xmlns:p14="http://schemas.microsoft.com/office/powerpoint/2010/main" val="3706620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EF37-AD3F-5C19-7CBF-C882AFB18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Better boom and bust where we see the dying off of one population setting off or appearing to set off the peak of another population of cells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0BD4DE-2E16-3EA7-7ADB-C8DF14C5E6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7577" y="1825625"/>
            <a:ext cx="8776846" cy="4351338"/>
          </a:xfrm>
        </p:spPr>
      </p:pic>
    </p:spTree>
    <p:extLst>
      <p:ext uri="{BB962C8B-B14F-4D97-AF65-F5344CB8AC3E}">
        <p14:creationId xmlns:p14="http://schemas.microsoft.com/office/powerpoint/2010/main" val="736187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B510-F65B-6E8C-8854-CB1CACFD5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5D457-4E4B-FCE0-48CD-85D135C5B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471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83F9-0E9E-E8A8-5F7B-A1AC69CFB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C480-EB7C-2C6E-A1C9-0B48A1455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438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E7D29-EEFC-D775-5F99-062D6F182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DCDA4-7F67-6322-5FEE-97F86027D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199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D08D6-8BF9-61BA-4311-7AFAA0A30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19F0E-A2D2-F4F7-2B69-C6492399E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008E7C-55BF-42BA-D279-014DFCC93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00" y="82550"/>
            <a:ext cx="62992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41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D52EC-1705-B5ED-DCDF-93277C7F8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4234146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67F8F-EC42-B58E-BA02-0B748F000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of a mono-cell population where food is generated from a random basis</a:t>
            </a:r>
          </a:p>
        </p:txBody>
      </p:sp>
      <p:pic>
        <p:nvPicPr>
          <p:cNvPr id="4" name="IMG_6053.MOV" descr="IMG_6053.MOV">
            <a:hlinkClick r:id="" action="ppaction://media"/>
            <a:extLst>
              <a:ext uri="{FF2B5EF4-FFF2-40B4-BE49-F238E27FC236}">
                <a16:creationId xmlns:a16="http://schemas.microsoft.com/office/drawing/2014/main" id="{A98AAFB7-0A26-8BC5-E289-920875A5AA4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8" y="1825625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1691118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6F4E6-00A8-EA6F-E4F1-CD8AC8C55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Cells moving in a continuous line, I believe this was before pausing was introduced as a feature and food is generated as a horizontal strip</a:t>
            </a:r>
          </a:p>
        </p:txBody>
      </p:sp>
      <p:pic>
        <p:nvPicPr>
          <p:cNvPr id="4" name="IMG_6055.MOV" descr="IMG_6055.MOV">
            <a:hlinkClick r:id="" action="ppaction://media"/>
            <a:extLst>
              <a:ext uri="{FF2B5EF4-FFF2-40B4-BE49-F238E27FC236}">
                <a16:creationId xmlns:a16="http://schemas.microsoft.com/office/drawing/2014/main" id="{6F10CEB7-B094-077A-26CE-5BF246BC16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8" y="1825625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177645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507BD-134D-F2C9-C1BD-7405E614C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Cells could really only move in one direction here and I wanted to fix this later on</a:t>
            </a:r>
          </a:p>
        </p:txBody>
      </p:sp>
      <p:pic>
        <p:nvPicPr>
          <p:cNvPr id="4" name="IMG_6056.MOV" descr="IMG_6056.MOV">
            <a:hlinkClick r:id="" action="ppaction://media"/>
            <a:extLst>
              <a:ext uri="{FF2B5EF4-FFF2-40B4-BE49-F238E27FC236}">
                <a16:creationId xmlns:a16="http://schemas.microsoft.com/office/drawing/2014/main" id="{CCAD5071-F4F9-4BA1-88A2-09FA2895A70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8" y="1825625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274390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1575</TotalTime>
  <Words>209</Words>
  <Application>Microsoft Macintosh PowerPoint</Application>
  <PresentationFormat>Widescreen</PresentationFormat>
  <Paragraphs>14</Paragraphs>
  <Slides>17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Cellular Modeling V1</vt:lpstr>
      <vt:lpstr>PowerPoint Presentation</vt:lpstr>
      <vt:lpstr>PowerPoint Presentation</vt:lpstr>
      <vt:lpstr>PowerPoint Presentation</vt:lpstr>
      <vt:lpstr>PowerPoint Presentation</vt:lpstr>
      <vt:lpstr>Appendix</vt:lpstr>
      <vt:lpstr>Video of a mono-cell population where food is generated from a random basis</vt:lpstr>
      <vt:lpstr>Cells moving in a continuous line, I believe this was before pausing was introduced as a feature and food is generated as a horizontal strip</vt:lpstr>
      <vt:lpstr>Cells could really only move in one direction here and I wanted to fix this later on</vt:lpstr>
      <vt:lpstr>More random movement but one direction</vt:lpstr>
      <vt:lpstr>More videos basically I moved away from this because the cells were not developing any smart behaviors they were just by random chance</vt:lpstr>
      <vt:lpstr>More videos of the same thing</vt:lpstr>
      <vt:lpstr>This showed the larger patch of food but the same overall theme is present here</vt:lpstr>
      <vt:lpstr>Here’s an example of where mutation allows the cells to move horizontally and you can see wave-like patterns appear this pattern is the few that allows cells not horizontal to start reproducing</vt:lpstr>
      <vt:lpstr>These are population dynamics where the y-axis is the number of cells and the x-axis is the number of rounds which can be thought of as time</vt:lpstr>
      <vt:lpstr>A more complex population dynamic representing boom and bust like cycles</vt:lpstr>
      <vt:lpstr>Better boom and bust where we see the dying off of one population setting off or appearing to set off the peak of another population of cells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Cellular Modeling V1</dc:title>
  <dc:subject/>
  <dc:creator>Daniel G Chen</dc:creator>
  <cp:keywords/>
  <dc:description/>
  <cp:lastModifiedBy>Daniel G Chen</cp:lastModifiedBy>
  <cp:revision>5</cp:revision>
  <dcterms:created xsi:type="dcterms:W3CDTF">2022-07-08T05:54:58Z</dcterms:created>
  <dcterms:modified xsi:type="dcterms:W3CDTF">2022-07-09T08:10:51Z</dcterms:modified>
  <cp:category/>
</cp:coreProperties>
</file>

<file path=docProps/thumbnail.jpeg>
</file>